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458" r:id="rId2"/>
    <p:sldId id="530" r:id="rId3"/>
    <p:sldId id="532" r:id="rId4"/>
    <p:sldId id="503" r:id="rId5"/>
    <p:sldId id="535" r:id="rId6"/>
    <p:sldId id="536" r:id="rId7"/>
    <p:sldId id="533" r:id="rId8"/>
    <p:sldId id="534" r:id="rId9"/>
    <p:sldId id="504" r:id="rId10"/>
    <p:sldId id="505" r:id="rId11"/>
    <p:sldId id="506" r:id="rId12"/>
    <p:sldId id="485" r:id="rId13"/>
    <p:sldId id="537" r:id="rId14"/>
    <p:sldId id="538" r:id="rId15"/>
    <p:sldId id="509" r:id="rId16"/>
    <p:sldId id="528" r:id="rId17"/>
    <p:sldId id="529" r:id="rId18"/>
    <p:sldId id="511" r:id="rId19"/>
    <p:sldId id="510" r:id="rId20"/>
    <p:sldId id="513" r:id="rId21"/>
    <p:sldId id="514" r:id="rId22"/>
    <p:sldId id="515" r:id="rId23"/>
    <p:sldId id="517" r:id="rId24"/>
    <p:sldId id="518" r:id="rId25"/>
    <p:sldId id="519" r:id="rId26"/>
    <p:sldId id="520" r:id="rId27"/>
    <p:sldId id="521" r:id="rId28"/>
    <p:sldId id="52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07"/>
    <p:restoredTop sz="77562"/>
  </p:normalViewPr>
  <p:slideViewPr>
    <p:cSldViewPr snapToGrid="0" snapToObjects="1">
      <p:cViewPr varScale="1">
        <p:scale>
          <a:sx n="96" d="100"/>
          <a:sy n="96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a simple title slide; you can customize if</a:t>
            </a:r>
            <a:r>
              <a:rPr lang="en-US" baseline="0" dirty="0" smtClean="0"/>
              <a:t> you’d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build</a:t>
            </a:r>
            <a:r>
              <a:rPr lang="en-US" baseline="0" dirty="0" smtClean="0"/>
              <a:t> upon the built-in modules,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community builds and maintains a robust set of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plugins—adding to the things you functionality you can quickly and easily add to your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finally, </a:t>
            </a:r>
            <a:r>
              <a:rPr lang="en-US" dirty="0" err="1" smtClean="0"/>
              <a:t>NativeScript</a:t>
            </a:r>
            <a:r>
              <a:rPr lang="en-US" baseline="0" dirty="0" smtClean="0"/>
              <a:t> provides the ability to leverage native Android and iOS libraries in your applications. This includes jars from places like Android Arsenal, as well as </a:t>
            </a:r>
            <a:r>
              <a:rPr lang="en-US" baseline="0" dirty="0" err="1" smtClean="0"/>
              <a:t>resuable</a:t>
            </a:r>
            <a:r>
              <a:rPr lang="en-US" baseline="0" dirty="0" smtClean="0"/>
              <a:t> iOS libraries such as </a:t>
            </a:r>
            <a:r>
              <a:rPr lang="en-US" baseline="0" dirty="0" err="1" smtClean="0"/>
              <a:t>CocoaPods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use </a:t>
            </a:r>
            <a:r>
              <a:rPr lang="en-US" dirty="0" err="1" smtClean="0"/>
              <a:t>NativeScript</a:t>
            </a:r>
            <a:r>
              <a:rPr lang="en-US" dirty="0" smtClean="0"/>
              <a:t> you join a large and ever-growing</a:t>
            </a:r>
            <a:r>
              <a:rPr lang="en-US" baseline="0" dirty="0" smtClean="0"/>
              <a:t> community that spans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92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NativeScript</a:t>
            </a:r>
            <a:r>
              <a:rPr lang="en-US" dirty="0" smtClean="0"/>
              <a:t> community forum at </a:t>
            </a:r>
            <a:r>
              <a:rPr lang="en-US" dirty="0" err="1" smtClean="0"/>
              <a:t>forum.nativescript.org</a:t>
            </a:r>
            <a:r>
              <a:rPr lang="en-US" dirty="0" smtClean="0"/>
              <a:t> is a great place to ask questions and get help from the greater </a:t>
            </a:r>
            <a:r>
              <a:rPr lang="en-US" dirty="0" err="1" smtClean="0"/>
              <a:t>NativeScript</a:t>
            </a:r>
            <a:r>
              <a:rPr lang="en-US" dirty="0" smtClean="0"/>
              <a:t>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84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NativeScript</a:t>
            </a:r>
            <a:r>
              <a:rPr lang="en-US" dirty="0" smtClean="0"/>
              <a:t> community</a:t>
            </a:r>
            <a:r>
              <a:rPr lang="en-US" baseline="0" dirty="0" smtClean="0"/>
              <a:t> Slack channel is a great place to chat with others in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community—over 3000 members!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7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is a free</a:t>
            </a:r>
            <a:r>
              <a:rPr lang="en-US" baseline="0" dirty="0" smtClean="0"/>
              <a:t> and open source project, but you can rest assured that there is a major software company backing the project in full. Progress is a Fortune 500 traded company with a long history in the software industry, with well over 1000 employees all around the world.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how does Progress make money off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? Two 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49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is enterprise</a:t>
            </a:r>
            <a:r>
              <a:rPr lang="en-US" baseline="0" dirty="0" smtClean="0"/>
              <a:t> support. If you work for a large company considering building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-based apps,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team provides a variety of support options that can help make your app a success.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9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is premium UI components through a product named UI for </a:t>
            </a:r>
            <a:r>
              <a:rPr lang="en-US" dirty="0" err="1" smtClean="0"/>
              <a:t>NativeScript</a:t>
            </a:r>
            <a:r>
              <a:rPr lang="en-US" dirty="0" smtClean="0"/>
              <a:t>. UI for </a:t>
            </a:r>
            <a:r>
              <a:rPr lang="en-US" dirty="0" err="1" smtClean="0"/>
              <a:t>NativeScript</a:t>
            </a:r>
            <a:r>
              <a:rPr lang="en-US" dirty="0" smtClean="0"/>
              <a:t> contains a series of paid UI component,</a:t>
            </a:r>
            <a:r>
              <a:rPr lang="en-US" baseline="0" dirty="0" smtClean="0"/>
              <a:t> such as calendars, charts, and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58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4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repeats the</a:t>
            </a:r>
            <a:r>
              <a:rPr lang="en-US" baseline="0" dirty="0" smtClean="0"/>
              <a:t> slide deck’s 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baseline="0" dirty="0" smtClean="0"/>
              <a:t> has been in development for over four years; was first released to the public in March of 2015; and has been growing ever since.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you’d like to give a bit of a history lesson during your slides you can talk about how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started as a project at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in 2013.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was (and still is) building a lot of tooling for Apache Cordova and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applications, and was finding a number of limitations—most notably performance and the difficulty of doing native-y things.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NativeScript</a:t>
            </a:r>
            <a:r>
              <a:rPr lang="en-US" baseline="0" dirty="0" smtClean="0"/>
              <a:t> was borne out of a desire to build a framework that let you use JavaScript to build mobile apps, without the performance and usability limitations inherent to Cordova development.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Telerik</a:t>
            </a:r>
            <a:r>
              <a:rPr lang="en-US" baseline="0" dirty="0" smtClean="0"/>
              <a:t> was acquired by Progress in December of 2014 (thus the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Progress</a:t>
            </a:r>
            <a:r>
              <a:rPr lang="en-US" baseline="0" dirty="0" smtClean="0"/>
              <a:t> name change).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47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are going to do a demo, this is a slide you can use to transition.</a:t>
            </a:r>
          </a:p>
          <a:p>
            <a:endParaRPr lang="en-US" dirty="0" smtClean="0"/>
          </a:p>
          <a:p>
            <a:r>
              <a:rPr lang="en-US" dirty="0" smtClean="0"/>
              <a:t>If you’re not comfortable with live coding,</a:t>
            </a:r>
            <a:r>
              <a:rPr lang="en-US" baseline="0" dirty="0" smtClean="0"/>
              <a:t> show something that you’ve built with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 Or just bring up a simple little app you’ve worked on and walk attendees through the files and what they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shows </a:t>
            </a:r>
            <a:r>
              <a:rPr lang="en-US" dirty="0" err="1" smtClean="0"/>
              <a:t>npm</a:t>
            </a:r>
            <a:r>
              <a:rPr lang="en-US" dirty="0" smtClean="0"/>
              <a:t> downloads of the “</a:t>
            </a:r>
            <a:r>
              <a:rPr lang="en-US" dirty="0" err="1" smtClean="0"/>
              <a:t>nativescript</a:t>
            </a:r>
            <a:r>
              <a:rPr lang="en-US" dirty="0" smtClean="0"/>
              <a:t>” </a:t>
            </a:r>
            <a:r>
              <a:rPr lang="en-US" dirty="0" err="1" smtClean="0"/>
              <a:t>npm</a:t>
            </a:r>
            <a:r>
              <a:rPr lang="en-US" baseline="0" dirty="0" smtClean="0"/>
              <a:t> package for one full year. The slide backs up the previous slide’s claim that 2017 is a year of mass adoption for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 You may wish to update this chart with new data at </a:t>
            </a:r>
            <a:r>
              <a:rPr lang="en-US" baseline="0" dirty="0" err="1" smtClean="0"/>
              <a:t>npm-stat.com</a:t>
            </a:r>
            <a:r>
              <a:rPr lang="en-US" baseline="0" dirty="0" smtClean="0"/>
              <a:t>—follow the link on the slide and update the dates in the dropdowns.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thesis that the rest of the slide deck aims to prove.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8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NativeScript</a:t>
            </a:r>
            <a:r>
              <a:rPr lang="en-US" dirty="0" smtClean="0"/>
              <a:t> you build interfaces using truly native UI components. </a:t>
            </a:r>
            <a:r>
              <a:rPr lang="en-US" dirty="0" err="1" smtClean="0"/>
              <a:t>NativeScript</a:t>
            </a:r>
            <a:r>
              <a:rPr lang="en-US" dirty="0" smtClean="0"/>
              <a:t> does not use HTML; </a:t>
            </a:r>
            <a:r>
              <a:rPr lang="en-US" dirty="0" err="1" smtClean="0"/>
              <a:t>NativeScript</a:t>
            </a:r>
            <a:r>
              <a:rPr lang="en-US" dirty="0" smtClean="0"/>
              <a:t> does not use </a:t>
            </a:r>
            <a:r>
              <a:rPr lang="en-US" dirty="0" err="1" smtClean="0"/>
              <a:t>WebViews</a:t>
            </a:r>
            <a:r>
              <a:rPr lang="en-US" dirty="0" smtClean="0"/>
              <a:t>; </a:t>
            </a:r>
            <a:r>
              <a:rPr lang="en-US" dirty="0" err="1" smtClean="0"/>
              <a:t>NativeScript</a:t>
            </a:r>
            <a:r>
              <a:rPr lang="en-US" dirty="0" smtClean="0"/>
              <a:t> does not use</a:t>
            </a:r>
            <a:r>
              <a:rPr lang="en-US" baseline="0" dirty="0" smtClean="0"/>
              <a:t> a DOM.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iOS and Android apps that feel native—because they are. Encourage attendees to multitask and download the “Examples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” app from the iOS App Store or Google Play to see this performance for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1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</a:t>
            </a:r>
            <a:r>
              <a:rPr lang="en-US" dirty="0" err="1" smtClean="0"/>
              <a:t>NativeScript’s</a:t>
            </a:r>
            <a:r>
              <a:rPr lang="en-US" baseline="0" dirty="0" smtClean="0"/>
              <a:t> guiding principles is to make it easy to do native things.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team believes that your JavaScript-based app should have just as much power as a natively written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6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start </a:t>
            </a:r>
            <a:r>
              <a:rPr lang="en-US" dirty="0" err="1" smtClean="0"/>
              <a:t>NativeScript</a:t>
            </a:r>
            <a:r>
              <a:rPr lang="en-US" dirty="0" smtClean="0"/>
              <a:t> provides dozens of built-in modules that abstract complex native</a:t>
            </a:r>
            <a:r>
              <a:rPr lang="en-US" baseline="0" dirty="0" smtClean="0"/>
              <a:t> functionality behind simple-to-use JavaScript and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APIs. For example, to allocate a file in a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app you import a File constructor and invoke it, as opposed to writing the native code you see on the bottom of the screens.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05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 number of </a:t>
            </a:r>
            <a:r>
              <a:rPr lang="en-US" dirty="0" err="1" smtClean="0"/>
              <a:t>NativeScript</a:t>
            </a:r>
            <a:r>
              <a:rPr lang="en-US" dirty="0" smtClean="0"/>
              <a:t> modules that help you build your user</a:t>
            </a:r>
            <a:r>
              <a:rPr lang="en-US" baseline="0" dirty="0" smtClean="0"/>
              <a:t> interfaces in markup rather than complex native code. The slide shows the switch component, and you can find the full list at </a:t>
            </a:r>
            <a:r>
              <a:rPr lang="en-US" baseline="0" dirty="0" err="1" smtClean="0"/>
              <a:t>docs.nativescript.org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/components.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3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 smtClean="0"/>
              <a:t>Click to edit </a:t>
            </a:r>
            <a:r>
              <a:rPr lang="en-US" smtClean="0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code description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make</a:t>
            </a:r>
          </a:p>
          <a:p>
            <a:pPr lvl="0"/>
            <a:r>
              <a:rPr lang="en-US" dirty="0" smtClean="0"/>
              <a:t>big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pm-stat.com/charts.html?package=nativescript&amp;from=2016-01-31&amp;to=2017-03-31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019455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Introducing </a:t>
            </a:r>
            <a:r>
              <a:rPr lang="en-US" sz="6600" b="1" dirty="0" err="1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3808001"/>
            <a:ext cx="10344148" cy="11957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An open-source </a:t>
            </a:r>
            <a:r>
              <a:rPr lang="en-US" dirty="0"/>
              <a:t>framework for building truly native mobile apps</a:t>
            </a:r>
            <a:br>
              <a:rPr lang="en-US" dirty="0"/>
            </a:br>
            <a:r>
              <a:rPr lang="en-US" dirty="0"/>
              <a:t>with Angular, </a:t>
            </a:r>
            <a:r>
              <a:rPr lang="en-US" dirty="0" err="1"/>
              <a:t>TypeScript</a:t>
            </a:r>
            <a:r>
              <a:rPr lang="en-US" dirty="0"/>
              <a:t> or JavaScript.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98" y="58166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</a:t>
            </a:r>
            <a:r>
              <a:rPr lang="en-US" sz="5400" dirty="0" smtClean="0"/>
              <a:t>for </a:t>
            </a:r>
            <a:r>
              <a:rPr lang="en-US" sz="5400" dirty="0"/>
              <a:t>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54386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03021" y="409492"/>
            <a:ext cx="8778240" cy="5943600"/>
          </a:xfrm>
        </p:spPr>
        <p:txBody>
          <a:bodyPr/>
          <a:lstStyle/>
          <a:p>
            <a:r>
              <a:rPr lang="en-US" dirty="0" smtClean="0"/>
              <a:t>5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app out for yourself.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1443" y="1350458"/>
            <a:ext cx="7912228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First-class Angular and </a:t>
            </a:r>
            <a:r>
              <a:rPr lang="en-US" sz="3200" dirty="0" err="1"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 support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9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91440" bIns="45720" rtlCol="0" anchor="ctr"/>
          <a:lstStyle/>
          <a:p>
            <a:pPr algn="ctr"/>
            <a:r>
              <a:rPr lang="en-US" sz="5467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  <a:endParaRPr lang="en-US" sz="5467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51" y="2588613"/>
            <a:ext cx="2397163" cy="26466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77" y="2920017"/>
            <a:ext cx="1983889" cy="19838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49878" y="3250241"/>
            <a:ext cx="867545" cy="132343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sz="8000" dirty="0">
                <a:latin typeface="Avenir Roman" charset="0"/>
                <a:ea typeface="Avenir Roman" charset="0"/>
                <a:cs typeface="Avenir Roman" charset="0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1065" y="3250241"/>
            <a:ext cx="867545" cy="132343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sz="8000" dirty="0">
                <a:latin typeface="Avenir Roman" charset="0"/>
                <a:ea typeface="Avenir Roman" charset="0"/>
                <a:cs typeface="Avenir Roman" charset="0"/>
              </a:rPr>
              <a:t>=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64" y="2732281"/>
            <a:ext cx="2359361" cy="23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8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" y="508221"/>
            <a:ext cx="3271664" cy="5608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63" y="220133"/>
            <a:ext cx="5816279" cy="5816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3195" y="256838"/>
            <a:ext cx="1480149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0735" y="220132"/>
            <a:ext cx="753732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iOS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2772" y="1722828"/>
            <a:ext cx="923907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13" y="2368739"/>
            <a:ext cx="7435425" cy="43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71" y="2663688"/>
            <a:ext cx="4980256" cy="3372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88" y="144607"/>
            <a:ext cx="1041421" cy="11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408" y="3149439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Ease of doing native-y 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things 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801672" y="289708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  <a:endParaRPr lang="en-US" sz="54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5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pic>
        <p:nvPicPr>
          <p:cNvPr id="5" name="Picture 4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4888366"/>
            <a:ext cx="9876666" cy="1152078"/>
          </a:xfrm>
          <a:prstGeom prst="rect">
            <a:avLst/>
          </a:prstGeom>
        </p:spPr>
      </p:pic>
      <p:pic>
        <p:nvPicPr>
          <p:cNvPr id="6" name="Picture 5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3477717"/>
            <a:ext cx="4631647" cy="5834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815332" y="24195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98839" y="23464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398" y="14874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67" y="4921253"/>
            <a:ext cx="1233725" cy="833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2" y="3233481"/>
            <a:ext cx="1407183" cy="950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7" y="15484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sz="4000" dirty="0" err="1" smtClean="0"/>
              <a:t>NativeScript</a:t>
            </a:r>
            <a:r>
              <a:rPr lang="en-US" sz="4000" dirty="0" smtClean="0"/>
              <a:t> modules for UIs</a:t>
            </a:r>
            <a:endParaRPr lang="en-US" sz="40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705100" y="2261912"/>
            <a:ext cx="2078664" cy="30593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965512" y="2268212"/>
            <a:ext cx="1822888" cy="31546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817097"/>
            <a:ext cx="9753600" cy="682064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Plugins Hub (</a:t>
            </a:r>
            <a:r>
              <a:rPr lang="en-US" dirty="0" err="1" smtClean="0"/>
              <a:t>plugins.nativescript.org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9" y="3205523"/>
            <a:ext cx="4062343" cy="804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70" y="3205523"/>
            <a:ext cx="3627230" cy="80433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Reuse existing native Android and iOS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6200" y="2156449"/>
            <a:ext cx="1815849" cy="18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89"/>
          <p:cNvSpPr txBox="1"/>
          <p:nvPr/>
        </p:nvSpPr>
        <p:spPr>
          <a:xfrm>
            <a:off x="1311105" y="4071200"/>
            <a:ext cx="2726100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TJ VanToll</a:t>
            </a:r>
          </a:p>
        </p:txBody>
      </p:sp>
      <p:pic>
        <p:nvPicPr>
          <p:cNvPr id="4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642" y="2156449"/>
            <a:ext cx="1815850" cy="18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3"/>
          <p:cNvSpPr txBox="1"/>
          <p:nvPr/>
        </p:nvSpPr>
        <p:spPr>
          <a:xfrm>
            <a:off x="4608516" y="4071200"/>
            <a:ext cx="2726100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Jen </a:t>
            </a:r>
            <a:r>
              <a:rPr lang="en" sz="3600" dirty="0" err="1"/>
              <a:t>Looper</a:t>
            </a:r>
            <a:endParaRPr lang="en" sz="3600" dirty="0"/>
          </a:p>
        </p:txBody>
      </p:sp>
      <p:sp>
        <p:nvSpPr>
          <p:cNvPr id="8" name="Shape 93"/>
          <p:cNvSpPr txBox="1"/>
          <p:nvPr/>
        </p:nvSpPr>
        <p:spPr>
          <a:xfrm>
            <a:off x="7334616" y="4071200"/>
            <a:ext cx="3945762" cy="652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Sebastian </a:t>
            </a:r>
            <a:r>
              <a:rPr lang="en-US" sz="3600" dirty="0" err="1" smtClean="0"/>
              <a:t>Witalec</a:t>
            </a:r>
            <a:endParaRPr lang="en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23" y="2126790"/>
            <a:ext cx="1223947" cy="18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3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1139" y="3079865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Vibrant and growing community 💖</a:t>
            </a:r>
          </a:p>
        </p:txBody>
      </p:sp>
      <p:sp>
        <p:nvSpPr>
          <p:cNvPr id="5" name="Oval 4"/>
          <p:cNvSpPr/>
          <p:nvPr/>
        </p:nvSpPr>
        <p:spPr>
          <a:xfrm>
            <a:off x="1672463" y="282361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764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34" y="1771375"/>
            <a:ext cx="891093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community forum (</a:t>
            </a:r>
            <a:r>
              <a:rPr lang="en-US" dirty="0" err="1" smtClean="0"/>
              <a:t>forum.nativescript.org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9" y="1198770"/>
            <a:ext cx="9874818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community Slack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1443" y="1350456"/>
            <a:ext cx="7912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Supported by a major software company vested in your success </a:t>
            </a:r>
            <a:r>
              <a:rPr lang="mr-IN" sz="3200" dirty="0">
                <a:latin typeface="Avenir Roman" charset="0"/>
                <a:ea typeface="Avenir Roman" charset="0"/>
                <a:cs typeface="Avenir Roman" charset="0"/>
              </a:rPr>
              <a:t>👨‍💼👩‍💼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45" y="2536601"/>
            <a:ext cx="771583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438413"/>
            <a:ext cx="980701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offers enterprise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" y="1358900"/>
            <a:ext cx="980701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UI for </a:t>
            </a:r>
            <a:r>
              <a:rPr lang="en-US" dirty="0" err="1" smtClean="0"/>
              <a:t>NativeScript</a:t>
            </a:r>
            <a:r>
              <a:rPr lang="en-US" dirty="0" smtClean="0"/>
              <a:t>—premium UI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7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Reasons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2" y="1851489"/>
            <a:ext cx="11180107" cy="4905599"/>
          </a:xfrm>
        </p:spPr>
        <p:txBody>
          <a:bodyPr/>
          <a:lstStyle/>
          <a:p>
            <a:r>
              <a:rPr lang="en-US" b="1" dirty="0" smtClean="0"/>
              <a:t>1</a:t>
            </a:r>
            <a:r>
              <a:rPr lang="en-US" dirty="0" smtClean="0"/>
              <a:t>) Rich, animated native UI</a:t>
            </a:r>
          </a:p>
          <a:p>
            <a:r>
              <a:rPr lang="en-US" b="1" dirty="0" smtClean="0"/>
              <a:t>2</a:t>
            </a:r>
            <a:r>
              <a:rPr lang="en-US" dirty="0" smtClean="0"/>
              <a:t>) Maximum code and skill reusability</a:t>
            </a:r>
          </a:p>
          <a:p>
            <a:r>
              <a:rPr lang="en-US" b="1" dirty="0" smtClean="0"/>
              <a:t>3</a:t>
            </a:r>
            <a:r>
              <a:rPr lang="en-US" dirty="0" smtClean="0"/>
              <a:t>) Ease of doing native-y things</a:t>
            </a:r>
          </a:p>
          <a:p>
            <a:r>
              <a:rPr lang="en-US" b="1" dirty="0" smtClean="0"/>
              <a:t>4</a:t>
            </a:r>
            <a:r>
              <a:rPr lang="en-US" dirty="0" smtClean="0"/>
              <a:t>) Vibrant and growing community</a:t>
            </a:r>
          </a:p>
          <a:p>
            <a:r>
              <a:rPr lang="en-US" b="1" dirty="0" smtClean="0"/>
              <a:t>5</a:t>
            </a:r>
            <a:r>
              <a:rPr lang="en-US" dirty="0" smtClean="0"/>
              <a:t>) Supported by a major software company</a:t>
            </a:r>
          </a:p>
        </p:txBody>
      </p:sp>
    </p:spTree>
    <p:extLst>
      <p:ext uri="{BB962C8B-B14F-4D97-AF65-F5344CB8AC3E}">
        <p14:creationId xmlns:p14="http://schemas.microsoft.com/office/powerpoint/2010/main" val="26438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</a:t>
            </a:r>
            <a:r>
              <a:rPr lang="en-US" sz="5400" dirty="0" smtClean="0"/>
              <a:t>for </a:t>
            </a:r>
            <a:r>
              <a:rPr lang="en-US" sz="5400" dirty="0"/>
              <a:t>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43551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Let’s get started! </a:t>
            </a:r>
            <a:r>
              <a:rPr lang="en-US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1426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Slides and Q&amp;A</a:t>
            </a:r>
            <a:endParaRPr lang="en-US" dirty="0"/>
          </a:p>
          <a:p>
            <a:pPr lvl="1"/>
            <a:r>
              <a:rPr lang="en-US" dirty="0" smtClean="0"/>
              <a:t>9:00 AM – 9:30 AM</a:t>
            </a:r>
          </a:p>
          <a:p>
            <a:r>
              <a:rPr lang="en-US" dirty="0" smtClean="0"/>
              <a:t>Warmup Exercises</a:t>
            </a:r>
          </a:p>
          <a:p>
            <a:pPr lvl="1"/>
            <a:r>
              <a:rPr lang="en-US" dirty="0" smtClean="0"/>
              <a:t>9:30 AM – 12:00 PM</a:t>
            </a:r>
          </a:p>
          <a:p>
            <a:r>
              <a:rPr lang="en-US" dirty="0" smtClean="0"/>
              <a:t>Build an app</a:t>
            </a:r>
          </a:p>
          <a:p>
            <a:pPr lvl="1"/>
            <a:r>
              <a:rPr lang="en-US" dirty="0" smtClean="0"/>
              <a:t>1:00 PM – 4:00 PM</a:t>
            </a:r>
          </a:p>
        </p:txBody>
      </p:sp>
    </p:spTree>
    <p:extLst>
      <p:ext uri="{BB962C8B-B14F-4D97-AF65-F5344CB8AC3E}">
        <p14:creationId xmlns:p14="http://schemas.microsoft.com/office/powerpoint/2010/main" val="56566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43"/>
          <p:cNvCxnSpPr/>
          <p:nvPr/>
        </p:nvCxnSpPr>
        <p:spPr>
          <a:xfrm>
            <a:off x="604659" y="3449319"/>
            <a:ext cx="10619999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131014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620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227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833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5440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9241" y="2283350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Early prototypes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330" y="2283350"/>
            <a:ext cx="157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“Core” engineering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89529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Public launch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743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Adoption ramp-up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6905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Mass adoption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68783" y="1718490"/>
            <a:ext cx="1899693" cy="3461657"/>
          </a:xfrm>
          <a:prstGeom prst="rect">
            <a:avLst/>
          </a:prstGeom>
          <a:noFill/>
          <a:ln w="571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24665" y="5742589"/>
            <a:ext cx="279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8285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6" y="1813560"/>
            <a:ext cx="10491514" cy="34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953260"/>
            <a:ext cx="11033727" cy="28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82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smtClean="0"/>
              <a:t>Hybrid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1926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Web</a:t>
            </a:r>
          </a:p>
        </p:txBody>
      </p:sp>
      <p:sp>
        <p:nvSpPr>
          <p:cNvPr id="7" name="Oval 6"/>
          <p:cNvSpPr/>
          <p:nvPr/>
        </p:nvSpPr>
        <p:spPr>
          <a:xfrm>
            <a:off x="9280902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2171" y="2169763"/>
            <a:ext cx="5873856" cy="2030279"/>
            <a:chOff x="3022171" y="2169763"/>
            <a:chExt cx="5873856" cy="2030279"/>
          </a:xfrm>
        </p:grpSpPr>
        <p:sp>
          <p:nvSpPr>
            <p:cNvPr id="8" name="Oval 7"/>
            <p:cNvSpPr/>
            <p:nvPr/>
          </p:nvSpPr>
          <p:spPr>
            <a:xfrm>
              <a:off x="4932445" y="2169763"/>
              <a:ext cx="2030279" cy="2030279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Hybrid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022171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330699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228773" y="4393151"/>
            <a:ext cx="2464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Reach</a:t>
            </a:r>
          </a:p>
          <a:p>
            <a:r>
              <a:rPr lang="en-US" sz="2400" dirty="0"/>
              <a:t>Code/Skill </a:t>
            </a:r>
            <a:r>
              <a:rPr lang="en-US" sz="2400" dirty="0" smtClean="0"/>
              <a:t>Reuse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17072" y="4393151"/>
            <a:ext cx="2955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Richness</a:t>
            </a:r>
          </a:p>
          <a:p>
            <a:pPr algn="r"/>
            <a:r>
              <a:rPr lang="en-US" sz="2400" dirty="0"/>
              <a:t>Premium experience</a:t>
            </a:r>
          </a:p>
          <a:p>
            <a:pPr algn="r"/>
            <a:r>
              <a:rPr lang="en-US" sz="2400" dirty="0"/>
              <a:t>Device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1883" y="453165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Best of both?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73" y="111512"/>
            <a:ext cx="8916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0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9956" y="5328286"/>
            <a:ext cx="8391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3"/>
              </a:rPr>
              <a:t>https://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  <a:hlinkClick r:id="rId3"/>
              </a:rPr>
              <a:t>npm-stat.com/charts.html?package=nativescript&amp;from=2016-01-31&amp;to=2017-03-31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852" y="425053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npm</a:t>
            </a:r>
            <a:r>
              <a:rPr lang="en-US" dirty="0" smtClean="0"/>
              <a:t> downloads of the “</a:t>
            </a:r>
            <a:r>
              <a:rPr lang="en-US" dirty="0" err="1" smtClean="0"/>
              <a:t>nativescript</a:t>
            </a:r>
            <a:r>
              <a:rPr lang="en-US" dirty="0" smtClean="0"/>
              <a:t>” package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28" y="1288090"/>
            <a:ext cx="9231086" cy="372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7181</TotalTime>
  <Words>1039</Words>
  <Application>Microsoft Macintosh PowerPoint</Application>
  <PresentationFormat>Widescreen</PresentationFormat>
  <Paragraphs>123</Paragraphs>
  <Slides>28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Avenir Heavy</vt:lpstr>
      <vt:lpstr>Avenir Light</vt:lpstr>
      <vt:lpstr>Avenir Roman</vt:lpstr>
      <vt:lpstr>Calibri</vt:lpstr>
      <vt:lpstr>Consolas</vt:lpstr>
      <vt:lpstr>Lato</vt:lpstr>
      <vt:lpstr>Open Sans</vt:lpstr>
      <vt:lpstr>Roboto Light</vt:lpstr>
      <vt:lpstr>Wingdings</vt:lpstr>
      <vt:lpstr>Arial</vt:lpstr>
      <vt:lpstr>NativeScript</vt:lpstr>
      <vt:lpstr>Introducing NativeScript</vt:lpstr>
      <vt:lpstr>PowerPoint Presentation</vt:lpstr>
      <vt:lpstr>Agenda!</vt:lpstr>
      <vt:lpstr>PowerPoint Presentation</vt:lpstr>
      <vt:lpstr>PowerPoint Presentation</vt:lpstr>
      <vt:lpstr>PowerPoint Presentation</vt:lpstr>
      <vt:lpstr>Hybrid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NativeScript modules for UIs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Reasons to use NativeScript</vt:lpstr>
      <vt:lpstr>PowerPoint Presentation</vt:lpstr>
      <vt:lpstr>Let’s get started! 🔥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159</cp:revision>
  <dcterms:created xsi:type="dcterms:W3CDTF">2016-04-07T02:45:18Z</dcterms:created>
  <dcterms:modified xsi:type="dcterms:W3CDTF">2017-04-04T02:14:56Z</dcterms:modified>
</cp:coreProperties>
</file>